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46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85FF5-6E87-4B44-BCC7-66A2E0911FC9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58358-CB86-49A9-A9F8-E9F60966E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443F3-CA0F-4297-AF7B-BC281EBE2C5E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9F7E1-00EC-4AEF-86D7-1E9101F6F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F4FA-B8F2-4810-9A1F-3CF93F877BA7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429A-DD0C-4205-A27D-D9A2D33AA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0F442-0F4F-48D9-BD80-EF9EB955CB66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813DB-68A3-4727-A24D-BB1BC6B7D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4637-E450-41F0-AEE2-79C63F9136AE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88A5-2337-4A79-8541-0EDFAB3719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B1AED-CC6B-4671-9A30-C36B214A871E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3DC0C-55F7-4BF3-A262-1BDE69D98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2DAD-292E-4B37-969C-46ED45EC7D68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1C5A4-CDCB-47F5-AC38-CBC5BDB0D3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7BB2-8530-4C1D-961E-6F49AC616D01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6567C-E014-442A-9159-A79162C9B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03FE9-16F1-421E-8D6C-E22EACA8CCC7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98CCA-E262-4871-A6C6-E7C82D1DE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A5E6A-79BE-4C78-AED0-7F6C84057642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10EFC-E28F-4378-AABA-5690817E2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996F1-4618-4AB2-A9E2-315425FEB9CA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78FE1-3411-4D48-A9DE-80A9A8878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E206AF-E343-4DB5-8602-9A6CAB61AC50}" type="datetimeFigureOut">
              <a:rPr lang="en-US"/>
              <a:pPr>
                <a:defRPr/>
              </a:pPr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BD4396-A821-4DC8-A46C-9E3A2E3F3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smtClean="0">
                <a:solidFill>
                  <a:schemeClr val="accent6">
                    <a:lumMod val="50000"/>
                  </a:schemeClr>
                </a:solidFill>
              </a:rPr>
              <a:t>TISSUEFIBROSIS SCORE</a:t>
            </a:r>
            <a:endParaRPr lang="en-US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Content Placeholder 3" descr="grade3to4testedimag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600201"/>
            <a:ext cx="6049229" cy="3581400"/>
          </a:xfrm>
        </p:spPr>
      </p:pic>
      <p:sp>
        <p:nvSpPr>
          <p:cNvPr id="5" name="TextBox 4"/>
          <p:cNvSpPr txBox="1"/>
          <p:nvPr/>
        </p:nvSpPr>
        <p:spPr>
          <a:xfrm>
            <a:off x="533400" y="5103674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Converts a tissue </a:t>
            </a:r>
            <a:r>
              <a:rPr lang="en-US" sz="3600" dirty="0" err="1" smtClean="0"/>
              <a:t>reticulin</a:t>
            </a:r>
            <a:r>
              <a:rPr lang="en-US" sz="3600" dirty="0" smtClean="0"/>
              <a:t> stain into score, 0 , 1, 2, 3 ( or negative, 2,3, 4)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3239</TotalTime>
  <Words>25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TISSUEFIBROSIS SCORE</vt:lpstr>
    </vt:vector>
  </TitlesOfParts>
  <Company>IHCFLOW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Hematometrics are computerized tools to help the pathologists. These modular tools will not replace pathologists but require  pathologist expertise.  Like microscopes, these tools aid the  pathologist  to get a derived metric  for converting microscopic images to useful metrics.  Hematometric modules are tools that could be used for objectifying visual estimates into numbers useful in many routine .  Main Modules: *AutoBM Cellularity : Bone Marrow Cellularity to  Percentage Result; *Auto BM Reticulin : Bone Marrow  Reticulin to Fibrosis Grade(0-4); *VirtualFLow: Lymphocyte Immunostain to Percent Positive and Negative   displayed as FlowCytometry-like histograms; *Reed Sternberg cells stained with CD30 are automatically counted   as percentage among benign lymphocytes in AutoRs; *Carcinoma cells  stained  with pancytokeratin  are  counted  per   image frame in AutoTumorCA; *Fluorescent  images  of  cells  counterstained   with  DAPI  are   individually counted  and intracellular antigens  quantified per   cell in AutoFluor.</dc:title>
  <dc:creator>Hernani Cualing</dc:creator>
  <cp:lastModifiedBy>ihcflow Hernani</cp:lastModifiedBy>
  <cp:revision>16</cp:revision>
  <dcterms:created xsi:type="dcterms:W3CDTF">2010-06-11T18:42:19Z</dcterms:created>
  <dcterms:modified xsi:type="dcterms:W3CDTF">2015-06-20T02:32:48Z</dcterms:modified>
</cp:coreProperties>
</file>